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7" r:id="rId5"/>
    <p:sldId id="270" r:id="rId6"/>
    <p:sldId id="257" r:id="rId7"/>
    <p:sldId id="269" r:id="rId8"/>
    <p:sldId id="261" r:id="rId9"/>
    <p:sldId id="262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6" autoAdjust="0"/>
    <p:restoredTop sz="94660"/>
  </p:normalViewPr>
  <p:slideViewPr>
    <p:cSldViewPr>
      <p:cViewPr varScale="1">
        <p:scale>
          <a:sx n="71" d="100"/>
          <a:sy n="71" d="100"/>
        </p:scale>
        <p:origin x="-5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64F8A5-D38E-4292-9DEC-FBDD6D3E481A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8103ED-94DF-4157-A799-321726B0A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41;&#1040;&#1050;\Desktop\&#1082;&#1083;&#1072;&#1089;&#1089;%20&#1052;\&#1082;&#1083;&#1072;&#1089;&#1089;&#1085;&#1099;&#1081;%20&#1095;&#1072;&#1089;\17.12.12%20&#1090;&#1074;&#1086;&#1088;&#1080;%20&#1076;&#1086;&#1073;&#1088;&#1086;\&#1058;&#1074;&#1086;&#1088;&#1080;%20&#1044;&#1086;&#1073;&#1088;&#1086;!.wmv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41;&#1040;&#1050;\Desktop\&#1082;&#1083;&#1072;&#1089;&#1089;%20&#1052;\&#1082;&#1083;&#1072;&#1089;&#1089;&#1085;&#1099;&#1081;%20&#1095;&#1072;&#1089;\17.12.12%20&#1090;&#1074;&#1086;&#1088;&#1080;%20&#1076;&#1086;&#1073;&#1088;&#1086;\&#1052;&#1091;&#1083;&#1100;&#1090;&#1080;&#1082;%20&#171;&#1055;&#1088;&#1086;&#1089;&#1090;&#1086;%20&#1090;&#1072;&#1082;&#187;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3038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9600" dirty="0" smtClean="0">
                <a:latin typeface="Batang" pitchFamily="18" charset="-127"/>
                <a:ea typeface="Batang" pitchFamily="18" charset="-127"/>
              </a:rPr>
            </a:br>
            <a:r>
              <a:rPr lang="ru-RU" sz="9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9600" dirty="0" smtClean="0">
                <a:latin typeface="Batang" pitchFamily="18" charset="-127"/>
                <a:ea typeface="Batang" pitchFamily="18" charset="-127"/>
              </a:rPr>
            </a:br>
            <a:r>
              <a:rPr lang="ru-RU" sz="9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9600" dirty="0" smtClean="0">
                <a:latin typeface="Batang" pitchFamily="18" charset="-127"/>
                <a:ea typeface="Batang" pitchFamily="18" charset="-127"/>
              </a:rPr>
            </a:br>
            <a:r>
              <a:rPr lang="ru-RU" sz="9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9600" dirty="0" smtClean="0">
                <a:latin typeface="Batang" pitchFamily="18" charset="-127"/>
                <a:ea typeface="Batang" pitchFamily="18" charset="-127"/>
              </a:rPr>
            </a:br>
            <a:r>
              <a:rPr lang="ru-RU" sz="9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9600" dirty="0" smtClean="0">
                <a:latin typeface="Batang" pitchFamily="18" charset="-127"/>
                <a:ea typeface="Batang" pitchFamily="18" charset="-127"/>
              </a:rPr>
            </a:br>
            <a:r>
              <a:rPr lang="ru-RU" sz="8800" dirty="0" smtClean="0">
                <a:latin typeface="Batang" pitchFamily="18" charset="-127"/>
                <a:ea typeface="Batang" pitchFamily="18" charset="-127"/>
              </a:rPr>
              <a:t>Твори добро</a:t>
            </a:r>
            <a:endParaRPr lang="ru-RU" sz="8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440160"/>
          </a:xfrm>
        </p:spPr>
        <p:txBody>
          <a:bodyPr/>
          <a:lstStyle/>
          <a:p>
            <a:pPr algn="r"/>
            <a:r>
              <a:rPr lang="ru-RU" dirty="0" smtClean="0"/>
              <a:t> «Пока человек творит добро, ему не грозит опасность столкнуться с неблагодарностью» (Франсуа де Ларошфуко)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Пословицы о  добре.</a:t>
            </a:r>
          </a:p>
          <a:p>
            <a:pPr algn="ctr"/>
            <a:r>
              <a:rPr lang="ru-RU" sz="2400" b="1" dirty="0" smtClean="0"/>
              <a:t>Я  предлагаю  вам  собрать  их.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397000"/>
          <a:ext cx="8244408" cy="424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779912"/>
              </a:tblGrid>
              <a:tr h="794717"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Жизнь  дана  на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злое  калечит</a:t>
                      </a:r>
                      <a:endParaRPr lang="ru-RU" sz="3200" dirty="0"/>
                    </a:p>
                  </a:txBody>
                  <a:tcPr/>
                </a:tc>
              </a:tr>
              <a:tr h="794717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Доброе  слово  лечит,  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  его  добрые  дела</a:t>
                      </a:r>
                      <a:endParaRPr lang="ru-RU" sz="3200" dirty="0"/>
                    </a:p>
                  </a:txBody>
                  <a:tcPr/>
                </a:tc>
              </a:tr>
              <a:tr h="794717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  добро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говори  смело</a:t>
                      </a:r>
                      <a:endParaRPr lang="ru-RU" sz="3200" dirty="0"/>
                    </a:p>
                  </a:txBody>
                  <a:tcPr/>
                </a:tc>
              </a:tr>
              <a:tr h="794717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  доброе  дело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добром  плати</a:t>
                      </a:r>
                      <a:endParaRPr lang="ru-RU" sz="3200" dirty="0"/>
                    </a:p>
                  </a:txBody>
                  <a:tcPr/>
                </a:tc>
              </a:tr>
              <a:tr h="794717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  одежда  красит  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человека,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добрые  дела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Добрые </a:t>
            </a:r>
            <a:r>
              <a:rPr lang="ru-RU" sz="3200" dirty="0"/>
              <a:t>люди, никто нас не </a:t>
            </a:r>
            <a:r>
              <a:rPr lang="ru-RU" sz="3200" dirty="0" smtClean="0"/>
              <a:t>рассудит –</a:t>
            </a:r>
          </a:p>
          <a:p>
            <a:pPr algn="just"/>
            <a:r>
              <a:rPr lang="ru-RU" sz="3200" dirty="0" smtClean="0"/>
              <a:t>Только мы сами поймем, в чём смысл и суть.</a:t>
            </a:r>
          </a:p>
          <a:p>
            <a:pPr algn="just"/>
            <a:r>
              <a:rPr lang="ru-RU" sz="3200" dirty="0" smtClean="0"/>
              <a:t>Добрыми </a:t>
            </a:r>
            <a:r>
              <a:rPr lang="ru-RU" sz="3200" dirty="0"/>
              <a:t>будем – тогда и выйдем в люди,</a:t>
            </a:r>
          </a:p>
          <a:p>
            <a:pPr algn="just"/>
            <a:r>
              <a:rPr lang="ru-RU" sz="3200" dirty="0" smtClean="0"/>
              <a:t>Добрыми </a:t>
            </a:r>
            <a:r>
              <a:rPr lang="ru-RU" sz="3200" dirty="0"/>
              <a:t>будем – и будет добрый путь!</a:t>
            </a:r>
          </a:p>
          <a:p>
            <a:pPr algn="just"/>
            <a:r>
              <a:rPr lang="ru-RU" sz="3200" dirty="0" smtClean="0"/>
              <a:t>Добрые </a:t>
            </a:r>
            <a:r>
              <a:rPr lang="ru-RU" sz="3200" dirty="0"/>
              <a:t>люди, ничто нас не остудит,</a:t>
            </a:r>
          </a:p>
          <a:p>
            <a:pPr algn="just"/>
            <a:r>
              <a:rPr lang="ru-RU" sz="3200" dirty="0" smtClean="0"/>
              <a:t>И </a:t>
            </a:r>
            <a:r>
              <a:rPr lang="ru-RU" sz="3200" dirty="0"/>
              <a:t>не захлопнуть распахнутых дверей!</a:t>
            </a:r>
          </a:p>
          <a:p>
            <a:pPr algn="just"/>
            <a:r>
              <a:rPr lang="ru-RU" sz="3200" dirty="0" smtClean="0"/>
              <a:t>Добрыми </a:t>
            </a:r>
            <a:r>
              <a:rPr lang="ru-RU" sz="3200" dirty="0"/>
              <a:t>будем, и мир добрее будет.</a:t>
            </a:r>
          </a:p>
          <a:p>
            <a:pPr algn="just"/>
            <a:r>
              <a:rPr lang="ru-RU" sz="3200" dirty="0" smtClean="0"/>
              <a:t>Добрыми </a:t>
            </a:r>
            <a:r>
              <a:rPr lang="ru-RU" sz="3200" dirty="0"/>
              <a:t>будем, и будет жизнь добрей.</a:t>
            </a:r>
          </a:p>
          <a:p>
            <a:pPr algn="r"/>
            <a:r>
              <a:rPr lang="ru-RU" sz="3200" dirty="0"/>
              <a:t>							</a:t>
            </a:r>
            <a:r>
              <a:rPr lang="ru-RU" sz="3200" dirty="0" smtClean="0"/>
              <a:t>                                                                                                  </a:t>
            </a:r>
            <a:r>
              <a:rPr lang="ru-RU" sz="3200" i="1" dirty="0" smtClean="0"/>
              <a:t>(</a:t>
            </a:r>
            <a:r>
              <a:rPr lang="ru-RU" sz="3200" i="1" dirty="0"/>
              <a:t>Р. Казакова)</a:t>
            </a:r>
            <a:r>
              <a:rPr lang="ru-RU" sz="32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74888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  итоге  нашего  классного  часа,  я  бы  хотела, 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чтобы  вы  дополнили  высказывания</a:t>
            </a:r>
            <a:r>
              <a:rPr lang="ru-RU" sz="2400" dirty="0"/>
              <a:t>: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</a:rPr>
              <a:t>Я  понял (а),  что …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</a:rPr>
              <a:t>Я  буду  стараться   не   …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</a:rPr>
              <a:t>Я  никогда  не  …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простить обиду;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поделиться  последним с другом;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уступить слабому;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пожертвовать незнакомому человеку;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заботиться о стариках;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помочь;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утешить;</a:t>
            </a:r>
          </a:p>
          <a:p>
            <a:pPr lvl="0"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пожертвовать.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Твори Добро!.wmv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332656"/>
            <a:ext cx="7488831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692696"/>
            <a:ext cx="69127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</a:t>
            </a:r>
            <a:r>
              <a:rPr lang="ru-RU" sz="3200" b="1" dirty="0"/>
              <a:t>Наверняка в вашей жизни, бывали случаи, когда вас обижали. </a:t>
            </a:r>
          </a:p>
          <a:p>
            <a:r>
              <a:rPr lang="ru-RU" sz="3200" b="1" dirty="0"/>
              <a:t>- Скажите, а какие чувства вы при этом испытывали?</a:t>
            </a:r>
          </a:p>
          <a:p>
            <a:r>
              <a:rPr lang="ru-RU" sz="3200" b="1" dirty="0"/>
              <a:t>- А были ли случаи, когда вы кого-нибудь обижали? </a:t>
            </a:r>
          </a:p>
          <a:p>
            <a:r>
              <a:rPr lang="ru-RU" sz="3200" b="1" dirty="0"/>
              <a:t>- А сейчас поставьте себя мысленно на место обиженного вами и подумайте: захотели ли вы, чтобы так с вами обошлись?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692696"/>
            <a:ext cx="727280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«… </a:t>
            </a:r>
            <a:r>
              <a:rPr lang="ru-RU" sz="5400" b="1" dirty="0" smtClean="0"/>
              <a:t>во всем, как хотите, </a:t>
            </a:r>
            <a:r>
              <a:rPr lang="ru-RU" sz="5400" b="1" dirty="0"/>
              <a:t>чтобы с вами поступали люди, так поступайте и вы с ними.»</a:t>
            </a:r>
          </a:p>
          <a:p>
            <a:pPr algn="ctr"/>
            <a:r>
              <a:rPr lang="ru-RU" dirty="0"/>
              <a:t>- </a:t>
            </a:r>
            <a:r>
              <a:rPr lang="ru-RU" sz="2000" dirty="0"/>
              <a:t>Так пусть же эти золотые слова определяют все ваши поступки в жизни. Каждый ребенок хочет, чтобы окружающие его любили, заботились о нем. Но мало этого желать. Надо и самому делать так, чтобы твои поступки не вызывали у других обиду, горечь, досаду.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dirty="0"/>
          </a:p>
        </p:txBody>
      </p:sp>
      <p:pic>
        <p:nvPicPr>
          <p:cNvPr id="6" name="Мультик «Просто так»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332656"/>
            <a:ext cx="7416824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Что такое доброта?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 определению Сергея Ожегова (словарь):</a:t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 Доброта</a:t>
            </a:r>
            <a:r>
              <a:rPr lang="ru-RU" sz="3100" dirty="0" smtClean="0"/>
              <a:t> – это отзывчивость, душевное расположение к людям, стремление делать добро другим.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332656"/>
            <a:ext cx="6400800" cy="150971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Доброта - …</a:t>
            </a:r>
            <a:endParaRPr lang="ru-RU" sz="6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620688"/>
            <a:ext cx="59766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Доброта – </a:t>
            </a:r>
          </a:p>
          <a:p>
            <a:pPr algn="ctr"/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это стремление человека дать счастье всем людям. 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1.Можно ли человека заставить быть добрым? </a:t>
            </a:r>
            <a:br>
              <a:rPr lang="ru-RU" sz="4000" dirty="0" smtClean="0"/>
            </a:br>
            <a:r>
              <a:rPr lang="ru-RU" sz="4000" dirty="0" smtClean="0"/>
              <a:t>2.Можно ли стать добрым на время?</a:t>
            </a:r>
            <a:br>
              <a:rPr lang="ru-RU" sz="4000" dirty="0" smtClean="0"/>
            </a:br>
            <a:r>
              <a:rPr lang="ru-RU" sz="4000" dirty="0" smtClean="0"/>
              <a:t>3.Нужно ли быть добрым к любому человеку?</a:t>
            </a:r>
            <a:br>
              <a:rPr lang="ru-RU" sz="4000" dirty="0" smtClean="0"/>
            </a:br>
            <a:r>
              <a:rPr lang="ru-RU" sz="4000" dirty="0" smtClean="0"/>
              <a:t>4.Легко ли быть добрым? </a:t>
            </a:r>
            <a:br>
              <a:rPr lang="ru-RU" sz="4000" dirty="0" smtClean="0"/>
            </a:br>
            <a:r>
              <a:rPr lang="ru-RU" sz="4000" dirty="0" smtClean="0"/>
              <a:t>5.Есть ли у вас желание делать добрые дела?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530120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У вас получилось больше ответов «да» и я вижу, что вы стремитесь к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добру.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47667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Доброта - спасительница всего живого на Земле.</a:t>
            </a:r>
            <a:r>
              <a:rPr lang="ru-RU" dirty="0"/>
              <a:t> 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2492896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Качества жестокого человека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2708920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Качества доброго человека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059832" y="1700808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8104" y="1700808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281</Words>
  <Application>Microsoft Office PowerPoint</Application>
  <PresentationFormat>Экран (4:3)</PresentationFormat>
  <Paragraphs>53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Твори добро</vt:lpstr>
      <vt:lpstr>Слайд 2</vt:lpstr>
      <vt:lpstr>Слайд 3</vt:lpstr>
      <vt:lpstr>Слайд 4</vt:lpstr>
      <vt:lpstr>   Что такое доброта?</vt:lpstr>
      <vt:lpstr>По определению Сергея Ожегова (словарь):  Доброта – это отзывчивость, душевное расположение к людям, стремление делать добро другим. </vt:lpstr>
      <vt:lpstr>Слайд 7</vt:lpstr>
      <vt:lpstr>         1.Можно ли человека заставить быть добрым?  2.Можно ли стать добрым на время? 3.Нужно ли быть добрым к любому человеку? 4.Легко ли быть добрым?  5.Есть ли у вас желание делать добрые дела? 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Твори добро</dc:title>
  <dc:creator>Гульнара</dc:creator>
  <cp:lastModifiedBy>Hi-tech</cp:lastModifiedBy>
  <cp:revision>8</cp:revision>
  <dcterms:created xsi:type="dcterms:W3CDTF">2012-12-17T04:08:49Z</dcterms:created>
  <dcterms:modified xsi:type="dcterms:W3CDTF">2015-10-08T09:10:28Z</dcterms:modified>
</cp:coreProperties>
</file>